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Hill" userId="2ad210ab-9204-46ef-a0f7-578be75d4cbd" providerId="ADAL" clId="{9695D198-9D78-432C-83E4-8E41C9B4932A}"/>
    <pc:docChg chg="custSel modSld">
      <pc:chgData name="Katie Hill" userId="2ad210ab-9204-46ef-a0f7-578be75d4cbd" providerId="ADAL" clId="{9695D198-9D78-432C-83E4-8E41C9B4932A}" dt="2023-06-01T16:02:54.620" v="11" actId="962"/>
      <pc:docMkLst>
        <pc:docMk/>
      </pc:docMkLst>
      <pc:sldChg chg="addSp delSp modSp mod">
        <pc:chgData name="Katie Hill" userId="2ad210ab-9204-46ef-a0f7-578be75d4cbd" providerId="ADAL" clId="{9695D198-9D78-432C-83E4-8E41C9B4932A}" dt="2023-06-01T16:02:54.620" v="11" actId="962"/>
        <pc:sldMkLst>
          <pc:docMk/>
          <pc:sldMk cId="1012765117" sldId="256"/>
        </pc:sldMkLst>
        <pc:picChg chg="del">
          <ac:chgData name="Katie Hill" userId="2ad210ab-9204-46ef-a0f7-578be75d4cbd" providerId="ADAL" clId="{9695D198-9D78-432C-83E4-8E41C9B4932A}" dt="2023-06-01T16:01:18.657" v="0" actId="478"/>
          <ac:picMkLst>
            <pc:docMk/>
            <pc:sldMk cId="1012765117" sldId="256"/>
            <ac:picMk id="5" creationId="{3CCD9E15-7AFB-8D55-21AD-B96B9E79F119}"/>
          </ac:picMkLst>
        </pc:picChg>
        <pc:picChg chg="add del mod">
          <ac:chgData name="Katie Hill" userId="2ad210ab-9204-46ef-a0f7-578be75d4cbd" providerId="ADAL" clId="{9695D198-9D78-432C-83E4-8E41C9B4932A}" dt="2023-06-01T16:02:44.209" v="8" actId="478"/>
          <ac:picMkLst>
            <pc:docMk/>
            <pc:sldMk cId="1012765117" sldId="256"/>
            <ac:picMk id="5" creationId="{7D549D60-5B58-48A4-C277-C041606A45F4}"/>
          </ac:picMkLst>
        </pc:picChg>
        <pc:picChg chg="add del mod">
          <ac:chgData name="Katie Hill" userId="2ad210ab-9204-46ef-a0f7-578be75d4cbd" providerId="ADAL" clId="{9695D198-9D78-432C-83E4-8E41C9B4932A}" dt="2023-06-01T16:02:28.724" v="4" actId="478"/>
          <ac:picMkLst>
            <pc:docMk/>
            <pc:sldMk cId="1012765117" sldId="256"/>
            <ac:picMk id="6" creationId="{26778990-C038-3057-973C-90B83AEA42C2}"/>
          </ac:picMkLst>
        </pc:picChg>
        <pc:picChg chg="add mod">
          <ac:chgData name="Katie Hill" userId="2ad210ab-9204-46ef-a0f7-578be75d4cbd" providerId="ADAL" clId="{9695D198-9D78-432C-83E4-8E41C9B4932A}" dt="2023-06-01T16:02:54.620" v="11" actId="962"/>
          <ac:picMkLst>
            <pc:docMk/>
            <pc:sldMk cId="1012765117" sldId="256"/>
            <ac:picMk id="8" creationId="{E89A7EBD-ABBD-97EC-536E-E310A5D6CD49}"/>
          </ac:picMkLst>
        </pc:picChg>
      </pc:sldChg>
    </pc:docChg>
  </pc:docChgLst>
  <pc:docChgLst>
    <pc:chgData name="Faye McIntosh" userId="d93ee993-fcd7-49bd-ad6f-3c3cc923191c" providerId="ADAL" clId="{BF12AB3D-D7B9-4DAF-A229-9850A96A8CA5}"/>
    <pc:docChg chg="modSld">
      <pc:chgData name="Faye McIntosh" userId="d93ee993-fcd7-49bd-ad6f-3c3cc923191c" providerId="ADAL" clId="{BF12AB3D-D7B9-4DAF-A229-9850A96A8CA5}" dt="2023-06-15T11:19:59.041" v="2" actId="1076"/>
      <pc:docMkLst>
        <pc:docMk/>
      </pc:docMkLst>
      <pc:sldChg chg="modSp mod">
        <pc:chgData name="Faye McIntosh" userId="d93ee993-fcd7-49bd-ad6f-3c3cc923191c" providerId="ADAL" clId="{BF12AB3D-D7B9-4DAF-A229-9850A96A8CA5}" dt="2023-06-15T11:19:59.041" v="2" actId="1076"/>
        <pc:sldMkLst>
          <pc:docMk/>
          <pc:sldMk cId="1012765117" sldId="256"/>
        </pc:sldMkLst>
        <pc:picChg chg="mod">
          <ac:chgData name="Faye McIntosh" userId="d93ee993-fcd7-49bd-ad6f-3c3cc923191c" providerId="ADAL" clId="{BF12AB3D-D7B9-4DAF-A229-9850A96A8CA5}" dt="2023-06-15T11:19:59.041" v="2" actId="1076"/>
          <ac:picMkLst>
            <pc:docMk/>
            <pc:sldMk cId="1012765117" sldId="256"/>
            <ac:picMk id="8" creationId="{E89A7EBD-ABBD-97EC-536E-E310A5D6CD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A9466-C147-AA1D-4A5E-E2A91320F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61A53-0F6F-F3E5-1FB9-E0D064C32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24A7F-C7CB-5D44-7B85-3ADC1A61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5B36F-CEB1-D7C6-8576-B62B4691D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1452D-3AEE-A6AC-F404-40A59D6C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80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BB07A-F8D1-1FD5-5E15-ED5C4799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E6798-15A3-C3B0-084D-A1CFE7ECF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823EE-0898-DF65-19A8-80819906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5477C-4C17-B60C-61A0-BBAF7E1C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FB5FA-7E0E-4AF5-1FE3-E48B74028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9FB12-AA67-21E4-D4A1-79E5C4E31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F35B0-E4AE-B484-3B5B-A5469F638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B2FA1-2C9F-DE44-AD00-CFFF8D8D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AA9C5-B20B-8EC8-FAA5-C658389B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AFC31-0EE3-35FB-2413-D7505DB4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2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58992-5DFE-6BDD-3C85-B7D1729D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5759E-F17C-88A8-6B8D-7B767D3FB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F724A-3C4B-7E9F-8E5C-F4FE9EA5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C4818-6F58-4249-A1E8-91A15EE0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98B1C-A561-6028-F8AB-5FFC65B9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8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1EE2D-1B51-74B5-E370-73AD8318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741DD-BB3D-62EB-F95B-71241DFD3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6DC72-20DA-E555-A794-248E7D64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AE7FE-2474-7FEB-B8AA-0A8834BFB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988E2-11B9-3C23-57C9-244EBD27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9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2E06-33CA-732F-2C65-9A1FC455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A1227-16E3-9A94-6AAE-3BC155EA2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143B4-B0B8-C86C-7E34-6B86E6FAD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A196E-FB9F-62F2-A635-E984CF91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0540E-5F25-9A99-6804-DC8AAD59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07776-7F8C-CB8F-DADB-130E9880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26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D7D70-8B4F-F818-A2FE-B1204BCFF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46345-BF0E-87D6-2BE8-B3349F952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E91E9C-1136-8008-0B3D-A52ECFE34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221A4-D028-5BD6-AD83-D0DFA0DF4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7736A-C5BB-DBE8-C1B9-18374B682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7CB26-DA80-9BBA-8024-85EA373A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1CCCF8-94B8-D669-5E7E-7CA6695F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020D2-7F41-F0F2-992D-30818C79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1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37FA-53E0-2445-28AC-A7753FCD6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72BFC9-9588-A445-8B62-264CEF23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40227-6087-77FA-8699-B020FAB1C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E592D-BCC8-113B-D239-E2F22AA2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05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A27B3-AA99-6290-908B-EA030EB0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B2D2D3-8FC9-4CB9-1F1C-4EBF477D6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0595-BC6C-063E-742B-465402C9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3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3A92C-A276-842B-73FB-6C33B45D5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2DD7E-FC26-7504-AE1F-F67C861E3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97DC4-0BFF-7309-8F78-46553BF8D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98C5D-6F1D-1DAB-3BF9-A335E2A28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E5ACC-5376-D88E-CCBE-CC82DA2D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A6A98-7348-4653-7D78-33F49B0A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26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03FB9-84C9-9826-D549-CBA4F7F1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C19195-CCED-5BB6-AF6D-AE5508DAC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E90CE-A457-1E92-3C98-05FB86002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6E090-B95D-FCD1-B052-77B42955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7C732-6176-B87B-17FD-3B0E124C9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6DAC2-775A-33D0-3F88-23B7F322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9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C9902-3CB6-9E31-071C-2B74D9E51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B5D57-F454-544B-861D-665C46BD0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33FC5-911B-D42B-568E-B5D48B49C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CDE49-66FF-44ED-8927-2B630E7C65B9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B192B-69A8-69D5-0728-1629CCAE1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707A3-0ACB-A44A-AB87-EAFEF015CD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B9682-E1F6-4B25-AED8-6F34AB0C4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12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29EF2-7AF6-0D8A-A4E7-8E7E8AB7C9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6AC54-2C51-0664-D891-C83FF478CA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E89A7EBD-ABBD-97EC-536E-E310A5D6CD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6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F0C3F1736AAA4D8E3360DC28F645C6" ma:contentTypeVersion="16" ma:contentTypeDescription="Create a new document." ma:contentTypeScope="" ma:versionID="2f5f912fbf2d8f6d1c5343f9a540edb2">
  <xsd:schema xmlns:xsd="http://www.w3.org/2001/XMLSchema" xmlns:xs="http://www.w3.org/2001/XMLSchema" xmlns:p="http://schemas.microsoft.com/office/2006/metadata/properties" xmlns:ns2="27b3518e-617e-4da1-8c5e-7cd7bd504a43" xmlns:ns3="17ee7bd5-2a8f-458e-a761-341355a88593" targetNamespace="http://schemas.microsoft.com/office/2006/metadata/properties" ma:root="true" ma:fieldsID="b43328849654986d3e1e732a10daa94a" ns2:_="" ns3:_="">
    <xsd:import namespace="27b3518e-617e-4da1-8c5e-7cd7bd504a43"/>
    <xsd:import namespace="17ee7bd5-2a8f-458e-a761-341355a885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b3518e-617e-4da1-8c5e-7cd7bd504a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d0e8a6f-e39c-4954-8407-165652a1ae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e7bd5-2a8f-458e-a761-341355a8859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f2429b7-36c2-4476-a5de-b9c11f874a87}" ma:internalName="TaxCatchAll" ma:showField="CatchAllData" ma:web="17ee7bd5-2a8f-458e-a761-341355a885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17C0E7-8EAC-4C97-9EC1-CA3DCF924B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0F3C8C-6042-4862-B0C4-FA702EA75EF6}">
  <ds:schemaRefs>
    <ds:schemaRef ds:uri="17ee7bd5-2a8f-458e-a761-341355a88593"/>
    <ds:schemaRef ds:uri="27b3518e-617e-4da1-8c5e-7cd7bd504a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Hill</dc:creator>
  <cp:lastModifiedBy>Michaela Jones</cp:lastModifiedBy>
  <cp:revision>1</cp:revision>
  <dcterms:created xsi:type="dcterms:W3CDTF">2023-06-01T15:48:15Z</dcterms:created>
  <dcterms:modified xsi:type="dcterms:W3CDTF">2023-06-27T12:55:20Z</dcterms:modified>
</cp:coreProperties>
</file>